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64" r:id="rId16"/>
    <p:sldId id="265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4" r:id="rId59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92"/>
    <p:restoredTop sz="94712"/>
  </p:normalViewPr>
  <p:slideViewPr>
    <p:cSldViewPr snapToGrid="0" snapToObjects="1">
      <p:cViewPr varScale="1">
        <p:scale>
          <a:sx n="164" d="100"/>
          <a:sy n="164" d="100"/>
        </p:scale>
        <p:origin x="184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F30E0-4E3C-5447-82A8-764FB83EEDE2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F9D8E-CA0F-924E-AB3B-E9C84A0F55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79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4982-DF8E-1C4D-97A0-EC1086731F3E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B390-EB07-DC42-8942-7280BA290C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7000">
        <p159:morph option="byObjec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4982-DF8E-1C4D-97A0-EC1086731F3E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B390-EB07-DC42-8942-7280BA290C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7000">
        <p159:morph option="byObjec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4982-DF8E-1C4D-97A0-EC1086731F3E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B390-EB07-DC42-8942-7280BA290C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7000">
        <p159:morph option="byObjec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4982-DF8E-1C4D-97A0-EC1086731F3E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B390-EB07-DC42-8942-7280BA290C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7000">
        <p159:morph option="byObjec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4982-DF8E-1C4D-97A0-EC1086731F3E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B390-EB07-DC42-8942-7280BA290C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7000">
        <p159:morph option="byObjec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4982-DF8E-1C4D-97A0-EC1086731F3E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B390-EB07-DC42-8942-7280BA290C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7000">
        <p159:morph option="byObjec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4982-DF8E-1C4D-97A0-EC1086731F3E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B390-EB07-DC42-8942-7280BA290C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7000">
        <p159:morph option="byObjec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4982-DF8E-1C4D-97A0-EC1086731F3E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B390-EB07-DC42-8942-7280BA290C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7000">
        <p159:morph option="byObjec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4982-DF8E-1C4D-97A0-EC1086731F3E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B390-EB07-DC42-8942-7280BA290C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7000">
        <p159:morph option="byObjec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4982-DF8E-1C4D-97A0-EC1086731F3E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B390-EB07-DC42-8942-7280BA290C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7000">
        <p159:morph option="byObjec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4982-DF8E-1C4D-97A0-EC1086731F3E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B390-EB07-DC42-8942-7280BA290C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7000">
        <p159:morph option="byObjec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F4982-DF8E-1C4D-97A0-EC1086731F3E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0B390-EB07-DC42-8942-7280BA290C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8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7000">
        <p159:morph option="byObjec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72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7000">
        <p14:prism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265" y="0"/>
            <a:ext cx="6693469" cy="5146476"/>
          </a:xfrm>
        </p:spPr>
      </p:pic>
    </p:spTree>
    <p:extLst>
      <p:ext uri="{BB962C8B-B14F-4D97-AF65-F5344CB8AC3E}">
        <p14:creationId xmlns:p14="http://schemas.microsoft.com/office/powerpoint/2010/main" val="253691572"/>
      </p:ext>
    </p:extLst>
  </p:cSld>
  <p:clrMapOvr>
    <a:masterClrMapping/>
  </p:clrMapOvr>
  <p:transition spd="med" advTm="7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1" y="0"/>
            <a:ext cx="6689598" cy="5143500"/>
          </a:xfrm>
        </p:spPr>
      </p:pic>
    </p:spTree>
    <p:extLst>
      <p:ext uri="{BB962C8B-B14F-4D97-AF65-F5344CB8AC3E}">
        <p14:creationId xmlns:p14="http://schemas.microsoft.com/office/powerpoint/2010/main" val="1039211309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1" y="0"/>
            <a:ext cx="6689598" cy="5143500"/>
          </a:xfrm>
        </p:spPr>
      </p:pic>
    </p:spTree>
    <p:extLst>
      <p:ext uri="{BB962C8B-B14F-4D97-AF65-F5344CB8AC3E}">
        <p14:creationId xmlns:p14="http://schemas.microsoft.com/office/powerpoint/2010/main" val="539969312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255" y="0"/>
            <a:ext cx="6611490" cy="5083444"/>
          </a:xfrm>
        </p:spPr>
      </p:pic>
    </p:spTree>
    <p:extLst>
      <p:ext uri="{BB962C8B-B14F-4D97-AF65-F5344CB8AC3E}">
        <p14:creationId xmlns:p14="http://schemas.microsoft.com/office/powerpoint/2010/main" val="2145818209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1" y="0"/>
            <a:ext cx="6689598" cy="5143500"/>
          </a:xfrm>
        </p:spPr>
      </p:pic>
    </p:spTree>
    <p:extLst>
      <p:ext uri="{BB962C8B-B14F-4D97-AF65-F5344CB8AC3E}">
        <p14:creationId xmlns:p14="http://schemas.microsoft.com/office/powerpoint/2010/main" val="2073754592"/>
      </p:ext>
    </p:extLst>
  </p:cSld>
  <p:clrMapOvr>
    <a:masterClrMapping/>
  </p:clrMapOvr>
  <p:transition spd="slow" advTm="7000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912" y="0"/>
            <a:ext cx="7624175" cy="4804475"/>
          </a:xfrm>
        </p:spPr>
      </p:pic>
    </p:spTree>
    <p:extLst>
      <p:ext uri="{BB962C8B-B14F-4D97-AF65-F5344CB8AC3E}">
        <p14:creationId xmlns:p14="http://schemas.microsoft.com/office/powerpoint/2010/main" val="690555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000">
        <p15:prstTrans prst="drape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1" y="0"/>
            <a:ext cx="6689598" cy="5143500"/>
          </a:xfrm>
        </p:spPr>
      </p:pic>
    </p:spTree>
    <p:extLst>
      <p:ext uri="{BB962C8B-B14F-4D97-AF65-F5344CB8AC3E}">
        <p14:creationId xmlns:p14="http://schemas.microsoft.com/office/powerpoint/2010/main" val="1165550883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1" y="0"/>
            <a:ext cx="6689598" cy="5143500"/>
          </a:xfrm>
        </p:spPr>
      </p:pic>
    </p:spTree>
    <p:extLst>
      <p:ext uri="{BB962C8B-B14F-4D97-AF65-F5344CB8AC3E}">
        <p14:creationId xmlns:p14="http://schemas.microsoft.com/office/powerpoint/2010/main" val="1377803334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1" y="0"/>
            <a:ext cx="6689598" cy="5143500"/>
          </a:xfrm>
        </p:spPr>
      </p:pic>
    </p:spTree>
    <p:extLst>
      <p:ext uri="{BB962C8B-B14F-4D97-AF65-F5344CB8AC3E}">
        <p14:creationId xmlns:p14="http://schemas.microsoft.com/office/powerpoint/2010/main" val="424468937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888" y="-1"/>
            <a:ext cx="6670223" cy="5128603"/>
          </a:xfrm>
        </p:spPr>
      </p:pic>
    </p:spTree>
    <p:extLst>
      <p:ext uri="{BB962C8B-B14F-4D97-AF65-F5344CB8AC3E}">
        <p14:creationId xmlns:p14="http://schemas.microsoft.com/office/powerpoint/2010/main" val="108748825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226" y="273844"/>
            <a:ext cx="7311547" cy="378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12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7000">
        <p15:prstTrans prst="peelOff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139" y="-1"/>
            <a:ext cx="6685721" cy="5140519"/>
          </a:xfrm>
        </p:spPr>
      </p:pic>
    </p:spTree>
    <p:extLst>
      <p:ext uri="{BB962C8B-B14F-4D97-AF65-F5344CB8AC3E}">
        <p14:creationId xmlns:p14="http://schemas.microsoft.com/office/powerpoint/2010/main" val="232918178"/>
      </p:ext>
    </p:extLst>
  </p:cSld>
  <p:clrMapOvr>
    <a:masterClrMapping/>
  </p:clrMapOvr>
  <p:transition spd="slow" advTm="7000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1" y="0"/>
            <a:ext cx="6689598" cy="5143500"/>
          </a:xfrm>
        </p:spPr>
      </p:pic>
    </p:spTree>
    <p:extLst>
      <p:ext uri="{BB962C8B-B14F-4D97-AF65-F5344CB8AC3E}">
        <p14:creationId xmlns:p14="http://schemas.microsoft.com/office/powerpoint/2010/main" val="1940612812"/>
      </p:ext>
    </p:extLst>
  </p:cSld>
  <p:clrMapOvr>
    <a:masterClrMapping/>
  </p:clrMapOvr>
  <p:transition spd="med" advTm="7000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014" y="0"/>
            <a:ext cx="6677971" cy="5134560"/>
          </a:xfrm>
        </p:spPr>
      </p:pic>
    </p:spTree>
    <p:extLst>
      <p:ext uri="{BB962C8B-B14F-4D97-AF65-F5344CB8AC3E}">
        <p14:creationId xmlns:p14="http://schemas.microsoft.com/office/powerpoint/2010/main" val="2045384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000">
        <p15:prstTrans prst="drape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1" y="0"/>
            <a:ext cx="6689598" cy="5143500"/>
          </a:xfrm>
        </p:spPr>
      </p:pic>
    </p:spTree>
    <p:extLst>
      <p:ext uri="{BB962C8B-B14F-4D97-AF65-F5344CB8AC3E}">
        <p14:creationId xmlns:p14="http://schemas.microsoft.com/office/powerpoint/2010/main" val="200310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circle/>
      </p:transition>
    </mc:Choice>
    <mc:Fallback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140" y="0"/>
            <a:ext cx="6685720" cy="5140518"/>
          </a:xfrm>
        </p:spPr>
      </p:pic>
    </p:spTree>
    <p:extLst>
      <p:ext uri="{BB962C8B-B14F-4D97-AF65-F5344CB8AC3E}">
        <p14:creationId xmlns:p14="http://schemas.microsoft.com/office/powerpoint/2010/main" val="14403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ripple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763" y="0"/>
            <a:ext cx="6662473" cy="5122644"/>
          </a:xfrm>
        </p:spPr>
      </p:pic>
    </p:spTree>
    <p:extLst>
      <p:ext uri="{BB962C8B-B14F-4D97-AF65-F5344CB8AC3E}">
        <p14:creationId xmlns:p14="http://schemas.microsoft.com/office/powerpoint/2010/main" val="507097962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638" y="0"/>
            <a:ext cx="6654724" cy="5116686"/>
          </a:xfrm>
        </p:spPr>
      </p:pic>
    </p:spTree>
    <p:extLst>
      <p:ext uri="{BB962C8B-B14F-4D97-AF65-F5344CB8AC3E}">
        <p14:creationId xmlns:p14="http://schemas.microsoft.com/office/powerpoint/2010/main" val="158033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circle/>
      </p:transition>
    </mc:Choice>
    <mc:Fallback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390" y="0"/>
            <a:ext cx="6701220" cy="5152436"/>
          </a:xfrm>
        </p:spPr>
      </p:pic>
    </p:spTree>
    <p:extLst>
      <p:ext uri="{BB962C8B-B14F-4D97-AF65-F5344CB8AC3E}">
        <p14:creationId xmlns:p14="http://schemas.microsoft.com/office/powerpoint/2010/main" val="63004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circle/>
      </p:transition>
    </mc:Choice>
    <mc:Fallback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1" y="0"/>
            <a:ext cx="6689598" cy="5143500"/>
          </a:xfrm>
        </p:spPr>
      </p:pic>
    </p:spTree>
    <p:extLst>
      <p:ext uri="{BB962C8B-B14F-4D97-AF65-F5344CB8AC3E}">
        <p14:creationId xmlns:p14="http://schemas.microsoft.com/office/powerpoint/2010/main" val="2064708280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1" y="0"/>
            <a:ext cx="6689598" cy="5143500"/>
          </a:xfrm>
        </p:spPr>
      </p:pic>
    </p:spTree>
    <p:extLst>
      <p:ext uri="{BB962C8B-B14F-4D97-AF65-F5344CB8AC3E}">
        <p14:creationId xmlns:p14="http://schemas.microsoft.com/office/powerpoint/2010/main" val="1514176729"/>
      </p:ext>
    </p:extLst>
  </p:cSld>
  <p:clrMapOvr>
    <a:masterClrMapping/>
  </p:clrMapOvr>
  <p:transition spd="slow" advTm="7000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509" y="0"/>
            <a:ext cx="6688982" cy="5143027"/>
          </a:xfrm>
        </p:spPr>
      </p:pic>
    </p:spTree>
    <p:extLst>
      <p:ext uri="{BB962C8B-B14F-4D97-AF65-F5344CB8AC3E}">
        <p14:creationId xmlns:p14="http://schemas.microsoft.com/office/powerpoint/2010/main" val="1979549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7000">
        <p15:prstTrans prst="peelOff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1" y="0"/>
            <a:ext cx="6689598" cy="5143500"/>
          </a:xfrm>
        </p:spPr>
      </p:pic>
    </p:spTree>
    <p:extLst>
      <p:ext uri="{BB962C8B-B14F-4D97-AF65-F5344CB8AC3E}">
        <p14:creationId xmlns:p14="http://schemas.microsoft.com/office/powerpoint/2010/main" val="1087067353"/>
      </p:ext>
    </p:extLst>
  </p:cSld>
  <p:clrMapOvr>
    <a:masterClrMapping/>
  </p:clrMapOvr>
  <p:transition spd="slow" advTm="7000">
    <p:cover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1" y="0"/>
            <a:ext cx="6689598" cy="5143500"/>
          </a:xfrm>
        </p:spPr>
      </p:pic>
    </p:spTree>
    <p:extLst>
      <p:ext uri="{BB962C8B-B14F-4D97-AF65-F5344CB8AC3E}">
        <p14:creationId xmlns:p14="http://schemas.microsoft.com/office/powerpoint/2010/main" val="1697616842"/>
      </p:ext>
    </p:extLst>
  </p:cSld>
  <p:clrMapOvr>
    <a:masterClrMapping/>
  </p:clrMapOvr>
  <p:transition spd="med" advTm="7000"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658678"/>
            <a:ext cx="7881379" cy="3680847"/>
          </a:xfrm>
        </p:spPr>
      </p:pic>
    </p:spTree>
    <p:extLst>
      <p:ext uri="{BB962C8B-B14F-4D97-AF65-F5344CB8AC3E}">
        <p14:creationId xmlns:p14="http://schemas.microsoft.com/office/powerpoint/2010/main" val="378529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000">
        <p15:prstTrans prst="drape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499" y="0"/>
            <a:ext cx="7275002" cy="4781228"/>
          </a:xfrm>
        </p:spPr>
      </p:pic>
    </p:spTree>
    <p:extLst>
      <p:ext uri="{BB962C8B-B14F-4D97-AF65-F5344CB8AC3E}">
        <p14:creationId xmlns:p14="http://schemas.microsoft.com/office/powerpoint/2010/main" val="1097937350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139" y="-1"/>
            <a:ext cx="6685721" cy="5140519"/>
          </a:xfrm>
        </p:spPr>
      </p:pic>
    </p:spTree>
    <p:extLst>
      <p:ext uri="{BB962C8B-B14F-4D97-AF65-F5344CB8AC3E}">
        <p14:creationId xmlns:p14="http://schemas.microsoft.com/office/powerpoint/2010/main" val="1853546426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1" y="0"/>
            <a:ext cx="6689598" cy="5143500"/>
          </a:xfrm>
        </p:spPr>
      </p:pic>
    </p:spTree>
    <p:extLst>
      <p:ext uri="{BB962C8B-B14F-4D97-AF65-F5344CB8AC3E}">
        <p14:creationId xmlns:p14="http://schemas.microsoft.com/office/powerpoint/2010/main" val="1156998400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638" y="0"/>
            <a:ext cx="6654724" cy="5116686"/>
          </a:xfrm>
        </p:spPr>
      </p:pic>
    </p:spTree>
    <p:extLst>
      <p:ext uri="{BB962C8B-B14F-4D97-AF65-F5344CB8AC3E}">
        <p14:creationId xmlns:p14="http://schemas.microsoft.com/office/powerpoint/2010/main" val="20768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circle/>
      </p:transition>
    </mc:Choice>
    <mc:Fallback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1" y="0"/>
            <a:ext cx="6689598" cy="5143500"/>
          </a:xfrm>
        </p:spPr>
      </p:pic>
    </p:spTree>
    <p:extLst>
      <p:ext uri="{BB962C8B-B14F-4D97-AF65-F5344CB8AC3E}">
        <p14:creationId xmlns:p14="http://schemas.microsoft.com/office/powerpoint/2010/main" val="904482130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359" y="0"/>
            <a:ext cx="6849282" cy="4649492"/>
          </a:xfrm>
        </p:spPr>
      </p:pic>
    </p:spTree>
    <p:extLst>
      <p:ext uri="{BB962C8B-B14F-4D97-AF65-F5344CB8AC3E}">
        <p14:creationId xmlns:p14="http://schemas.microsoft.com/office/powerpoint/2010/main" val="1741905444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139" y="-1"/>
            <a:ext cx="6685721" cy="5140519"/>
          </a:xfrm>
        </p:spPr>
      </p:pic>
    </p:spTree>
    <p:extLst>
      <p:ext uri="{BB962C8B-B14F-4D97-AF65-F5344CB8AC3E}">
        <p14:creationId xmlns:p14="http://schemas.microsoft.com/office/powerpoint/2010/main" val="170772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7000">
        <p14:flash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1" y="0"/>
            <a:ext cx="6689598" cy="5143500"/>
          </a:xfrm>
        </p:spPr>
      </p:pic>
    </p:spTree>
    <p:extLst>
      <p:ext uri="{BB962C8B-B14F-4D97-AF65-F5344CB8AC3E}">
        <p14:creationId xmlns:p14="http://schemas.microsoft.com/office/powerpoint/2010/main" val="1375290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000">
        <p15:prstTrans prst="fracture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679" y="273844"/>
            <a:ext cx="7398642" cy="4254285"/>
          </a:xfrm>
        </p:spPr>
      </p:pic>
    </p:spTree>
    <p:extLst>
      <p:ext uri="{BB962C8B-B14F-4D97-AF65-F5344CB8AC3E}">
        <p14:creationId xmlns:p14="http://schemas.microsoft.com/office/powerpoint/2010/main" val="554694873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1" y="0"/>
            <a:ext cx="6689598" cy="5143500"/>
          </a:xfrm>
        </p:spPr>
      </p:pic>
    </p:spTree>
    <p:extLst>
      <p:ext uri="{BB962C8B-B14F-4D97-AF65-F5344CB8AC3E}">
        <p14:creationId xmlns:p14="http://schemas.microsoft.com/office/powerpoint/2010/main" val="530218884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1" y="0"/>
            <a:ext cx="6689598" cy="5143500"/>
          </a:xfrm>
        </p:spPr>
      </p:pic>
    </p:spTree>
    <p:extLst>
      <p:ext uri="{BB962C8B-B14F-4D97-AF65-F5344CB8AC3E}">
        <p14:creationId xmlns:p14="http://schemas.microsoft.com/office/powerpoint/2010/main" val="1479131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7000">
        <p15:prstTrans prst="peelOff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1" y="0"/>
            <a:ext cx="6689598" cy="5143500"/>
          </a:xfrm>
        </p:spPr>
      </p:pic>
    </p:spTree>
    <p:extLst>
      <p:ext uri="{BB962C8B-B14F-4D97-AF65-F5344CB8AC3E}">
        <p14:creationId xmlns:p14="http://schemas.microsoft.com/office/powerpoint/2010/main" val="500574223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1" y="0"/>
            <a:ext cx="6689598" cy="5143500"/>
          </a:xfrm>
        </p:spPr>
      </p:pic>
    </p:spTree>
    <p:extLst>
      <p:ext uri="{BB962C8B-B14F-4D97-AF65-F5344CB8AC3E}">
        <p14:creationId xmlns:p14="http://schemas.microsoft.com/office/powerpoint/2010/main" val="1457520662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0" y="-1"/>
            <a:ext cx="6689599" cy="5143501"/>
          </a:xfrm>
        </p:spPr>
      </p:pic>
    </p:spTree>
    <p:extLst>
      <p:ext uri="{BB962C8B-B14F-4D97-AF65-F5344CB8AC3E}">
        <p14:creationId xmlns:p14="http://schemas.microsoft.com/office/powerpoint/2010/main" val="203804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000">
        <p15:prstTrans prst="drape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139" y="-1"/>
            <a:ext cx="6685721" cy="5140519"/>
          </a:xfrm>
        </p:spPr>
      </p:pic>
    </p:spTree>
    <p:extLst>
      <p:ext uri="{BB962C8B-B14F-4D97-AF65-F5344CB8AC3E}">
        <p14:creationId xmlns:p14="http://schemas.microsoft.com/office/powerpoint/2010/main" val="112621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000">
        <p15:prstTrans prst="wind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0" y="-1"/>
            <a:ext cx="6689599" cy="5143501"/>
          </a:xfrm>
        </p:spPr>
      </p:pic>
    </p:spTree>
    <p:extLst>
      <p:ext uri="{BB962C8B-B14F-4D97-AF65-F5344CB8AC3E}">
        <p14:creationId xmlns:p14="http://schemas.microsoft.com/office/powerpoint/2010/main" val="89427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>
        <p14:ferris dir="l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1" y="0"/>
            <a:ext cx="6689598" cy="5143500"/>
          </a:xfrm>
        </p:spPr>
      </p:pic>
    </p:spTree>
    <p:extLst>
      <p:ext uri="{BB962C8B-B14F-4D97-AF65-F5344CB8AC3E}">
        <p14:creationId xmlns:p14="http://schemas.microsoft.com/office/powerpoint/2010/main" val="45627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>
        <p14:ferris dir="r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261" y="0"/>
            <a:ext cx="6631477" cy="5098812"/>
          </a:xfrm>
        </p:spPr>
      </p:pic>
    </p:spTree>
    <p:extLst>
      <p:ext uri="{BB962C8B-B14F-4D97-AF65-F5344CB8AC3E}">
        <p14:creationId xmlns:p14="http://schemas.microsoft.com/office/powerpoint/2010/main" val="210214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>
        <p14:ferris dir="l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1" y="0"/>
            <a:ext cx="6689598" cy="5143500"/>
          </a:xfrm>
        </p:spPr>
      </p:pic>
    </p:spTree>
    <p:extLst>
      <p:ext uri="{BB962C8B-B14F-4D97-AF65-F5344CB8AC3E}">
        <p14:creationId xmlns:p14="http://schemas.microsoft.com/office/powerpoint/2010/main" val="132272315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638" y="0"/>
            <a:ext cx="6654724" cy="5116686"/>
          </a:xfrm>
        </p:spPr>
      </p:pic>
    </p:spTree>
    <p:extLst>
      <p:ext uri="{BB962C8B-B14F-4D97-AF65-F5344CB8AC3E}">
        <p14:creationId xmlns:p14="http://schemas.microsoft.com/office/powerpoint/2010/main" val="360575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000">
        <p15:prstTrans prst="drape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1" y="0"/>
            <a:ext cx="6689598" cy="5143500"/>
          </a:xfrm>
        </p:spPr>
      </p:pic>
    </p:spTree>
    <p:extLst>
      <p:ext uri="{BB962C8B-B14F-4D97-AF65-F5344CB8AC3E}">
        <p14:creationId xmlns:p14="http://schemas.microsoft.com/office/powerpoint/2010/main" val="2145060379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139" y="0"/>
            <a:ext cx="6685722" cy="5140520"/>
          </a:xfrm>
        </p:spPr>
      </p:pic>
    </p:spTree>
    <p:extLst>
      <p:ext uri="{BB962C8B-B14F-4D97-AF65-F5344CB8AC3E}">
        <p14:creationId xmlns:p14="http://schemas.microsoft.com/office/powerpoint/2010/main" val="74324017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294" y="-1"/>
            <a:ext cx="6601412" cy="5075695"/>
          </a:xfrm>
        </p:spPr>
      </p:pic>
    </p:spTree>
    <p:extLst>
      <p:ext uri="{BB962C8B-B14F-4D97-AF65-F5344CB8AC3E}">
        <p14:creationId xmlns:p14="http://schemas.microsoft.com/office/powerpoint/2010/main" val="1475754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7000">
        <p15:prstTrans prst="peelOff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1" y="0"/>
            <a:ext cx="6689598" cy="5143500"/>
          </a:xfrm>
        </p:spPr>
      </p:pic>
    </p:spTree>
    <p:extLst>
      <p:ext uri="{BB962C8B-B14F-4D97-AF65-F5344CB8AC3E}">
        <p14:creationId xmlns:p14="http://schemas.microsoft.com/office/powerpoint/2010/main" val="1722486081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261" y="0"/>
            <a:ext cx="6631477" cy="5098812"/>
          </a:xfrm>
        </p:spPr>
      </p:pic>
    </p:spTree>
    <p:extLst>
      <p:ext uri="{BB962C8B-B14F-4D97-AF65-F5344CB8AC3E}">
        <p14:creationId xmlns:p14="http://schemas.microsoft.com/office/powerpoint/2010/main" val="1744001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000">
        <p15:prstTrans prst="drape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011" y="-1"/>
            <a:ext cx="6615978" cy="5086895"/>
          </a:xfrm>
        </p:spPr>
      </p:pic>
    </p:spTree>
    <p:extLst>
      <p:ext uri="{BB962C8B-B14F-4D97-AF65-F5344CB8AC3E}">
        <p14:creationId xmlns:p14="http://schemas.microsoft.com/office/powerpoint/2010/main" val="43407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7000">
        <p14:pan dir="u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1" y="0"/>
            <a:ext cx="6689598" cy="5143500"/>
          </a:xfrm>
        </p:spPr>
      </p:pic>
    </p:spTree>
    <p:extLst>
      <p:ext uri="{BB962C8B-B14F-4D97-AF65-F5344CB8AC3E}">
        <p14:creationId xmlns:p14="http://schemas.microsoft.com/office/powerpoint/2010/main" val="45197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7000">
        <p14:pan dir="r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2978" y="91234"/>
            <a:ext cx="6058040" cy="3906239"/>
          </a:xfr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3597" y="2867066"/>
            <a:ext cx="5687283" cy="2198821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3596" y="3917257"/>
            <a:ext cx="5687283" cy="44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0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random/>
      </p:transition>
    </mc:Choice>
    <mc:Fallback>
      <p:transition spd="slow" advTm="7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1" y="0"/>
            <a:ext cx="6689598" cy="5143500"/>
          </a:xfrm>
        </p:spPr>
      </p:pic>
    </p:spTree>
    <p:extLst>
      <p:ext uri="{BB962C8B-B14F-4D97-AF65-F5344CB8AC3E}">
        <p14:creationId xmlns:p14="http://schemas.microsoft.com/office/powerpoint/2010/main" val="195732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ripple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1" y="0"/>
            <a:ext cx="6689598" cy="5143500"/>
          </a:xfrm>
        </p:spPr>
      </p:pic>
    </p:spTree>
    <p:extLst>
      <p:ext uri="{BB962C8B-B14F-4D97-AF65-F5344CB8AC3E}">
        <p14:creationId xmlns:p14="http://schemas.microsoft.com/office/powerpoint/2010/main" val="1573206675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1" y="0"/>
            <a:ext cx="6689598" cy="5143500"/>
          </a:xfrm>
        </p:spPr>
      </p:pic>
    </p:spTree>
    <p:extLst>
      <p:ext uri="{BB962C8B-B14F-4D97-AF65-F5344CB8AC3E}">
        <p14:creationId xmlns:p14="http://schemas.microsoft.com/office/powerpoint/2010/main" val="1065924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000">
        <p15:prstTrans prst="drape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0136" y="0"/>
            <a:ext cx="6623727" cy="4231038"/>
          </a:xfrm>
        </p:spPr>
      </p:pic>
    </p:spTree>
    <p:extLst>
      <p:ext uri="{BB962C8B-B14F-4D97-AF65-F5344CB8AC3E}">
        <p14:creationId xmlns:p14="http://schemas.microsoft.com/office/powerpoint/2010/main" val="67862647"/>
      </p:ext>
    </p:extLst>
  </p:cSld>
  <p:clrMapOvr>
    <a:masterClrMapping/>
  </p:clrMapOvr>
  <p:transition spd="slow" advTm="7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0</Words>
  <Application>Microsoft Macintosh PowerPoint</Application>
  <PresentationFormat>Présentation à l'écran (16:9)</PresentationFormat>
  <Paragraphs>0</Paragraphs>
  <Slides>58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62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justine peullemeulle</dc:creator>
  <cp:lastModifiedBy>justine peullemeulle</cp:lastModifiedBy>
  <cp:revision>11</cp:revision>
  <dcterms:created xsi:type="dcterms:W3CDTF">2017-10-05T14:32:35Z</dcterms:created>
  <dcterms:modified xsi:type="dcterms:W3CDTF">2017-11-06T09:34:17Z</dcterms:modified>
</cp:coreProperties>
</file>