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1"/>
    <p:restoredTop sz="94655"/>
  </p:normalViewPr>
  <p:slideViewPr>
    <p:cSldViewPr snapToGrid="0" snapToObjects="1">
      <p:cViewPr varScale="1">
        <p:scale>
          <a:sx n="83" d="100"/>
          <a:sy n="83" d="100"/>
        </p:scale>
        <p:origin x="30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87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2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0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5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58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5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2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7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75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1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D6A6-3197-7849-B242-7ED39197780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3D84-F456-7F41-91AD-939961D4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0E9B8B-4280-D745-BF37-D1C64D3B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" y="0"/>
            <a:ext cx="10676216" cy="15119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783231-EC04-1D40-9A4E-2CFA346C447C}"/>
              </a:ext>
            </a:extLst>
          </p:cNvPr>
          <p:cNvSpPr/>
          <p:nvPr/>
        </p:nvSpPr>
        <p:spPr>
          <a:xfrm rot="20405437">
            <a:off x="798210" y="608215"/>
            <a:ext cx="2611416" cy="2677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168EC6"/>
                </a:solidFill>
                <a:latin typeface="OneDirection Medium" panose="02000603000000000000" pitchFamily="2" charset="0"/>
              </a:rPr>
              <a:t>ICI Le nom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222781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0E9B8B-4280-D745-BF37-D1C64D3B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" y="0"/>
            <a:ext cx="10676216" cy="15119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783231-EC04-1D40-9A4E-2CFA346C447C}"/>
              </a:ext>
            </a:extLst>
          </p:cNvPr>
          <p:cNvSpPr/>
          <p:nvPr/>
        </p:nvSpPr>
        <p:spPr>
          <a:xfrm rot="20405437">
            <a:off x="767214" y="608215"/>
            <a:ext cx="2611416" cy="2677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168EC6"/>
                </a:solidFill>
                <a:latin typeface="OneDirection Medium" panose="02000603000000000000" pitchFamily="2" charset="0"/>
              </a:rPr>
              <a:t>ICI Le nom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25685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0E9B8B-4280-D745-BF37-D1C64D3B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" y="0"/>
            <a:ext cx="10676216" cy="15119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783231-EC04-1D40-9A4E-2CFA346C447C}"/>
              </a:ext>
            </a:extLst>
          </p:cNvPr>
          <p:cNvSpPr/>
          <p:nvPr/>
        </p:nvSpPr>
        <p:spPr>
          <a:xfrm rot="20405437">
            <a:off x="751716" y="608215"/>
            <a:ext cx="2611416" cy="2677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168EC6"/>
                </a:solidFill>
                <a:latin typeface="OneDirection Medium" panose="02000603000000000000" pitchFamily="2" charset="0"/>
              </a:rPr>
              <a:t>ICI Le nom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284121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0E9B8B-4280-D745-BF37-D1C64D3B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" y="0"/>
            <a:ext cx="10676216" cy="15119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783231-EC04-1D40-9A4E-2CFA346C447C}"/>
              </a:ext>
            </a:extLst>
          </p:cNvPr>
          <p:cNvSpPr/>
          <p:nvPr/>
        </p:nvSpPr>
        <p:spPr>
          <a:xfrm rot="20405437">
            <a:off x="767214" y="608215"/>
            <a:ext cx="2611416" cy="2677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168EC6"/>
                </a:solidFill>
                <a:latin typeface="OneDirection Medium" panose="02000603000000000000" pitchFamily="2" charset="0"/>
              </a:rPr>
              <a:t>ICI Le nom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315823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0E9B8B-4280-D745-BF37-D1C64D3B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" y="0"/>
            <a:ext cx="10676216" cy="15119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783231-EC04-1D40-9A4E-2CFA346C447C}"/>
              </a:ext>
            </a:extLst>
          </p:cNvPr>
          <p:cNvSpPr/>
          <p:nvPr/>
        </p:nvSpPr>
        <p:spPr>
          <a:xfrm rot="20405437">
            <a:off x="751716" y="623713"/>
            <a:ext cx="2611416" cy="2677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168EC6"/>
                </a:solidFill>
                <a:latin typeface="OneDirection Medium" panose="02000603000000000000" pitchFamily="2" charset="0"/>
              </a:rPr>
              <a:t>ICI Le nom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239032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0E9B8B-4280-D745-BF37-D1C64D3B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" y="6342"/>
            <a:ext cx="10676216" cy="151066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783231-EC04-1D40-9A4E-2CFA346C447C}"/>
              </a:ext>
            </a:extLst>
          </p:cNvPr>
          <p:cNvSpPr/>
          <p:nvPr/>
        </p:nvSpPr>
        <p:spPr>
          <a:xfrm rot="20405437">
            <a:off x="798210" y="608215"/>
            <a:ext cx="2611416" cy="2677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168EC6"/>
                </a:solidFill>
                <a:latin typeface="OneDirection Medium" panose="02000603000000000000" pitchFamily="2" charset="0"/>
              </a:rPr>
              <a:t>ICI Le nom de votre projet</a:t>
            </a:r>
          </a:p>
        </p:txBody>
      </p:sp>
    </p:spTree>
    <p:extLst>
      <p:ext uri="{BB962C8B-B14F-4D97-AF65-F5344CB8AC3E}">
        <p14:creationId xmlns:p14="http://schemas.microsoft.com/office/powerpoint/2010/main" val="2716302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36</Words>
  <Application>Microsoft Macintosh PowerPoint</Application>
  <PresentationFormat>Personnalisé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OneDirection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peullemeulle</dc:creator>
  <cp:lastModifiedBy>justine peullemeulle</cp:lastModifiedBy>
  <cp:revision>3</cp:revision>
  <dcterms:created xsi:type="dcterms:W3CDTF">2019-04-18T13:56:18Z</dcterms:created>
  <dcterms:modified xsi:type="dcterms:W3CDTF">2019-04-18T14:19:20Z</dcterms:modified>
</cp:coreProperties>
</file>